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44" r:id="rId3"/>
    <p:sldId id="340" r:id="rId4"/>
    <p:sldId id="342" r:id="rId5"/>
    <p:sldId id="346" r:id="rId6"/>
    <p:sldId id="347" r:id="rId7"/>
    <p:sldId id="34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6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63206-1DC3-5C4B-EC52-68A135BA00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29C1E9-A29E-D6E2-8C84-4D1ED76BB7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D3CF41-A512-439F-99DE-87FE53562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17FB-EDFF-4F49-8A7A-302E462A8C54}" type="datetimeFigureOut">
              <a:rPr lang="en-US" smtClean="0"/>
              <a:t>5/28/24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4FD9E-F57B-498C-1FAE-AA4C81340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C1512-AA27-C728-E830-1C1BE88DD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6AAFE-908C-4697-8EE8-B11857AB6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49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E2F14-AECA-5D6A-197D-70519DCB5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2540D9-3181-1BBE-08EE-701AE145DB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9522B-FD78-5E73-2AF8-D77E3570E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17FB-EDFF-4F49-8A7A-302E462A8C54}" type="datetimeFigureOut">
              <a:rPr lang="en-US" smtClean="0"/>
              <a:t>5/28/24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0F24C-4EC9-A558-7758-1BBC43F63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8B171-06CE-726F-747E-58850BB6E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6AAFE-908C-4697-8EE8-B11857AB6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654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37CBBA-01FB-E738-A57F-2E0ACA94E6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40485B-A20C-A8CC-A18D-881B8217AE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44D6D5-8808-151B-185B-39F384071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17FB-EDFF-4F49-8A7A-302E462A8C54}" type="datetimeFigureOut">
              <a:rPr lang="en-US" smtClean="0"/>
              <a:t>5/28/24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E9ADAA-258B-E61D-9820-364E0F398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BD74-DF15-C87D-837E-BD095941C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6AAFE-908C-4697-8EE8-B11857AB6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086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FB490-64F9-CD4E-A36A-CB70A28A6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3EC16-A0BC-6F8E-E4D1-17D3E86DA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68CDDB-C8F2-1112-96EC-761D7F2D3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17FB-EDFF-4F49-8A7A-302E462A8C54}" type="datetimeFigureOut">
              <a:rPr lang="en-US" smtClean="0"/>
              <a:t>5/28/24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B29EA7-E7FD-1C29-1C3A-20E33A153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C9731-C580-DF80-9D17-8E34A0F26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6AAFE-908C-4697-8EE8-B11857AB6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506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7C4F4-AF04-F70D-EFD4-7E9ED4589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2BCB28-B6E4-B4EB-9C5E-C388AFBD2D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D9B79D-A4AC-B231-AD86-5FE8BA37C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17FB-EDFF-4F49-8A7A-302E462A8C54}" type="datetimeFigureOut">
              <a:rPr lang="en-US" smtClean="0"/>
              <a:t>5/28/24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DEC441-07A4-2285-FA8E-077A9DEDF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2F715-B619-1D4B-9F92-C3C638CE4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6AAFE-908C-4697-8EE8-B11857AB6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315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D676C-D9EE-76AC-B5EF-0B1DAF788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88617-199D-ECE1-E798-72E8E0F609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4F66CC-742C-E0C0-6040-18DAA0471F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4CFAC9-5332-9087-6681-5D6655E2C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17FB-EDFF-4F49-8A7A-302E462A8C54}" type="datetimeFigureOut">
              <a:rPr lang="en-US" smtClean="0"/>
              <a:t>5/28/24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63491B-6F9E-3830-614D-63E5942E0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8C7C19-5945-8EA7-6F40-496410235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6AAFE-908C-4697-8EE8-B11857AB6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552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F6196-1B5E-ACF2-AE05-0AE3A5581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9AF7C8-0315-B838-51A7-AD357AA29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8CEC72-62CD-202A-407A-F37CD25906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591ECF-9233-55E6-4FB3-86EB1D8369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8EBFAA-F5AC-06AF-D159-50CC2DF9B5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85B0FC-E280-5288-CA28-94D210470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17FB-EDFF-4F49-8A7A-302E462A8C54}" type="datetimeFigureOut">
              <a:rPr lang="en-US" smtClean="0"/>
              <a:t>5/28/24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DF97A9-6230-DA26-ECC2-F722EB1A3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04388A-624D-DA0A-42FB-1F32E3752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6AAFE-908C-4697-8EE8-B11857AB6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049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514ED-7D0B-9F57-6F1C-39C7425C7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DEA758-E996-268B-CB51-E173D0B07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17FB-EDFF-4F49-8A7A-302E462A8C54}" type="datetimeFigureOut">
              <a:rPr lang="en-US" smtClean="0"/>
              <a:t>5/28/24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2F4560-E56C-1D8B-C6B0-8F96E5CF3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597A55-3D36-BE63-EAAD-E7B5F45B2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6AAFE-908C-4697-8EE8-B11857AB6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146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72C80F-D5DC-F8FD-086B-12F1A03F1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17FB-EDFF-4F49-8A7A-302E462A8C54}" type="datetimeFigureOut">
              <a:rPr lang="en-US" smtClean="0"/>
              <a:t>5/28/24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034EA1-EBDC-0FBD-F6F1-AEE3E060F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0FA007-54BC-87B9-47A0-19CEDAC9A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6AAFE-908C-4697-8EE8-B11857AB6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39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000E1-E3B4-81C4-8742-245E1236E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F1166-4EF9-03CA-B53A-7B741BAB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DBEF97-D79F-586D-9504-BEB7B1B2AB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8FA781-AC21-C024-A8CF-8EFDFB9D3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17FB-EDFF-4F49-8A7A-302E462A8C54}" type="datetimeFigureOut">
              <a:rPr lang="en-US" smtClean="0"/>
              <a:t>5/28/24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BE5BBC-DACE-C69B-0D45-A0B30BF42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8BDB31-B2E1-0CB5-7448-7B0539453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6AAFE-908C-4697-8EE8-B11857AB6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859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4F6C1-B520-A211-12D7-21A501CA0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4A2D11-3114-C831-F563-4B56DF471E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420229-ACB0-6B36-C4CA-67B7853EC5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9E901A-EA04-7A38-42C7-08324F47B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17FB-EDFF-4F49-8A7A-302E462A8C54}" type="datetimeFigureOut">
              <a:rPr lang="en-US" smtClean="0"/>
              <a:t>5/28/24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EED065-8C85-9CF2-6DD3-FC92DB078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3D02EE-637C-D720-AE7D-FAF8B77E8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6AAFE-908C-4697-8EE8-B11857AB6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04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74E423-9E2F-2713-36AE-6DCEDA7F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A1660A-F198-94CE-5690-8C3D91FD06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667BD-045C-A5B1-4C49-091E7F3F67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C17FB-EDFF-4F49-8A7A-302E462A8C54}" type="datetimeFigureOut">
              <a:rPr lang="en-US" smtClean="0"/>
              <a:t>5/28/24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A253F4-D1C9-E416-8FFC-26CD078F87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5EBB0B-6AF6-2812-1310-0C464B10B5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6AAFE-908C-4697-8EE8-B11857AB609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logo for a study iq&#10;&#10;Description automatically generated">
            <a:extLst>
              <a:ext uri="{FF2B5EF4-FFF2-40B4-BE49-F238E27FC236}">
                <a16:creationId xmlns:a16="http://schemas.microsoft.com/office/drawing/2014/main" id="{53659E16-C907-9A0F-DAF4-4EE61F63F2D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23" y="230188"/>
            <a:ext cx="1080207" cy="937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52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2A925-847A-D669-9294-F6B3B8F597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880" y="1338231"/>
            <a:ext cx="9144000" cy="1080878"/>
          </a:xfrm>
        </p:spPr>
        <p:txBody>
          <a:bodyPr/>
          <a:lstStyle/>
          <a:p>
            <a:r>
              <a:rPr lang="en-US" b="1" u="sng" dirty="0">
                <a:solidFill>
                  <a:srgbClr val="FF0000"/>
                </a:solidFill>
                <a:latin typeface="Algerian" panose="04020705040A02060702" pitchFamily="82" charset="0"/>
              </a:rPr>
              <a:t>SPOKEN ENGLISH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4ECD04-49F6-813E-9216-27D11F5A2D66}"/>
              </a:ext>
            </a:extLst>
          </p:cNvPr>
          <p:cNvSpPr txBox="1"/>
          <p:nvPr/>
        </p:nvSpPr>
        <p:spPr>
          <a:xfrm>
            <a:off x="4407257" y="2517922"/>
            <a:ext cx="33775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</a:rPr>
              <a:t>Class 12</a:t>
            </a:r>
          </a:p>
          <a:p>
            <a:pPr algn="ctr"/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</a:rPr>
              <a:t>Is/am/are + v3</a:t>
            </a:r>
          </a:p>
        </p:txBody>
      </p:sp>
    </p:spTree>
    <p:extLst>
      <p:ext uri="{BB962C8B-B14F-4D97-AF65-F5344CB8AC3E}">
        <p14:creationId xmlns:p14="http://schemas.microsoft.com/office/powerpoint/2010/main" val="2282791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12EF0-2071-D119-9630-C1030D54A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7452" y="1157468"/>
            <a:ext cx="8726347" cy="5019495"/>
          </a:xfrm>
        </p:spPr>
        <p:txBody>
          <a:bodyPr/>
          <a:lstStyle/>
          <a:p>
            <a:pPr algn="just"/>
            <a:r>
              <a:rPr lang="hi-IN" dirty="0">
                <a:latin typeface="Cambria" panose="02040503050406030204" pitchFamily="18" charset="0"/>
              </a:rPr>
              <a:t>मैं मजबूर हूं</a:t>
            </a:r>
            <a:endParaRPr lang="en-US" dirty="0">
              <a:latin typeface="Cambria" panose="02040503050406030204" pitchFamily="18" charset="0"/>
            </a:endParaRPr>
          </a:p>
          <a:p>
            <a:pPr algn="just"/>
            <a:r>
              <a:rPr lang="hi-IN" dirty="0"/>
              <a:t>चादर बिछी हुई है</a:t>
            </a:r>
            <a:endParaRPr lang="en-US" dirty="0"/>
          </a:p>
          <a:p>
            <a:pPr algn="just"/>
            <a:r>
              <a:rPr lang="hi-IN" dirty="0">
                <a:latin typeface="Cambria" panose="02040503050406030204" pitchFamily="18" charset="0"/>
              </a:rPr>
              <a:t>खिलाड़ी थक गये हैं</a:t>
            </a:r>
            <a:endParaRPr lang="en-US" dirty="0">
              <a:latin typeface="Cambria" panose="02040503050406030204" pitchFamily="18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09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056DC-7F65-DC82-E70A-FA23D407B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Cambria" panose="02040503050406030204" pitchFamily="18" charset="0"/>
              </a:rPr>
              <a:t>IS/AM/ARE+ V3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071F6A-065C-DA1A-3A8D-8CEC4CC65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123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420619-C935-3E42-E747-9A1CB6B0E9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9823" y="739845"/>
            <a:ext cx="4456253" cy="5378310"/>
          </a:xfrm>
        </p:spPr>
        <p:txBody>
          <a:bodyPr/>
          <a:lstStyle/>
          <a:p>
            <a:r>
              <a:rPr lang="hi-IN" dirty="0"/>
              <a:t>काम ख़त्म हो गया</a:t>
            </a:r>
            <a:r>
              <a:rPr lang="en-US" dirty="0"/>
              <a:t> </a:t>
            </a:r>
            <a:r>
              <a:rPr lang="hi-IN" dirty="0"/>
              <a:t>है</a:t>
            </a:r>
            <a:endParaRPr lang="en-US" dirty="0"/>
          </a:p>
          <a:p>
            <a:r>
              <a:rPr lang="en-US" dirty="0"/>
              <a:t>the job is finished.</a:t>
            </a:r>
          </a:p>
          <a:p>
            <a:r>
              <a:rPr lang="hi-IN" dirty="0"/>
              <a:t>प्रश्न हल हो गए हैं</a:t>
            </a:r>
            <a:endParaRPr lang="en-US" dirty="0"/>
          </a:p>
          <a:p>
            <a:r>
              <a:rPr lang="en-US" dirty="0"/>
              <a:t>the questions are solved</a:t>
            </a:r>
          </a:p>
          <a:p>
            <a:r>
              <a:rPr lang="hi-IN" dirty="0"/>
              <a:t>खिलाड़ी थक गये हैं</a:t>
            </a:r>
            <a:endParaRPr lang="en-US" dirty="0"/>
          </a:p>
          <a:p>
            <a:r>
              <a:rPr lang="en-US" dirty="0"/>
              <a:t>the players are tired</a:t>
            </a:r>
          </a:p>
          <a:p>
            <a:r>
              <a:rPr lang="hi-IN" dirty="0"/>
              <a:t>मैं मजबूर हूं</a:t>
            </a:r>
            <a:endParaRPr lang="en-US" dirty="0"/>
          </a:p>
          <a:p>
            <a:r>
              <a:rPr lang="en-US" dirty="0"/>
              <a:t>I am forced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ED95D4C-EA29-6B81-4DA6-E5C6597291EE}"/>
              </a:ext>
            </a:extLst>
          </p:cNvPr>
          <p:cNvSpPr txBox="1">
            <a:spLocks/>
          </p:cNvSpPr>
          <p:nvPr/>
        </p:nvSpPr>
        <p:spPr>
          <a:xfrm>
            <a:off x="6782764" y="682966"/>
            <a:ext cx="4688711" cy="53783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i-IN" dirty="0"/>
              <a:t>चादर बिछी हुई है</a:t>
            </a:r>
            <a:endParaRPr lang="en-US" dirty="0"/>
          </a:p>
          <a:p>
            <a:r>
              <a:rPr lang="en-US" dirty="0"/>
              <a:t>The bedsheet is spread</a:t>
            </a:r>
          </a:p>
          <a:p>
            <a:r>
              <a:rPr lang="hi-IN" dirty="0"/>
              <a:t>ये बल्ला तो दरवाज़े से बंधा हुआ है</a:t>
            </a:r>
            <a:endParaRPr lang="en-US" dirty="0"/>
          </a:p>
          <a:p>
            <a:r>
              <a:rPr lang="en-IN" dirty="0"/>
              <a:t>This bat is tied to the door</a:t>
            </a:r>
          </a:p>
          <a:p>
            <a:r>
              <a:rPr lang="hi-IN" dirty="0"/>
              <a:t>तुम्हारा सारा सामान फैला हुआ है</a:t>
            </a:r>
            <a:endParaRPr lang="en-US" dirty="0"/>
          </a:p>
          <a:p>
            <a:r>
              <a:rPr lang="en-IN" dirty="0"/>
              <a:t>all your stuff is scattered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612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8ED8996-FD14-A071-8AAC-94D5AB073FAE}"/>
              </a:ext>
            </a:extLst>
          </p:cNvPr>
          <p:cNvSpPr txBox="1"/>
          <p:nvPr/>
        </p:nvSpPr>
        <p:spPr>
          <a:xfrm>
            <a:off x="3833590" y="114999"/>
            <a:ext cx="47649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Cambria" panose="02040503050406030204" pitchFamily="18" charset="0"/>
              </a:rPr>
              <a:t>USE CODE - UMLIVE</a:t>
            </a:r>
          </a:p>
        </p:txBody>
      </p:sp>
      <p:pic>
        <p:nvPicPr>
          <p:cNvPr id="5" name="Picture 4" descr="A person standing in front of a poster&#10;&#10;Description automatically generated">
            <a:extLst>
              <a:ext uri="{FF2B5EF4-FFF2-40B4-BE49-F238E27FC236}">
                <a16:creationId xmlns:a16="http://schemas.microsoft.com/office/drawing/2014/main" id="{F3CC5D14-A352-DB9A-991D-0C44DA458B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3710" y="1326085"/>
            <a:ext cx="8440615" cy="537722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739B603-9199-A8B1-608D-DB65556E238B}"/>
              </a:ext>
            </a:extLst>
          </p:cNvPr>
          <p:cNvSpPr txBox="1"/>
          <p:nvPr/>
        </p:nvSpPr>
        <p:spPr>
          <a:xfrm>
            <a:off x="3183643" y="822885"/>
            <a:ext cx="75969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ambria" panose="02040503050406030204" pitchFamily="18" charset="0"/>
              </a:rPr>
              <a:t>In case of queries and assistance , please call on: 080-49801280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2155FCA-0AB2-956F-CE87-9A2BB5455D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3710" y="6026511"/>
            <a:ext cx="8354990" cy="6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538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E393C-662A-15A6-3D03-F4A838C91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Cambria" panose="02040503050406030204" pitchFamily="18" charset="0"/>
              </a:rPr>
              <a:t>Was/ were + v3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B73CC-F1E5-2E98-FB66-838CA3134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4936" y="1574157"/>
            <a:ext cx="9038863" cy="4602806"/>
          </a:xfrm>
        </p:spPr>
        <p:txBody>
          <a:bodyPr/>
          <a:lstStyle/>
          <a:p>
            <a:r>
              <a:rPr lang="hi-IN" dirty="0">
                <a:latin typeface="Cambria" panose="02040503050406030204" pitchFamily="18" charset="0"/>
              </a:rPr>
              <a:t>वह काम में उलझा हुआ था</a:t>
            </a:r>
            <a:endParaRPr lang="en-US" dirty="0">
              <a:latin typeface="Cambria" panose="02040503050406030204" pitchFamily="18" charset="0"/>
            </a:endParaRPr>
          </a:p>
          <a:p>
            <a:r>
              <a:rPr lang="en-US" dirty="0">
                <a:latin typeface="Cambria" panose="02040503050406030204" pitchFamily="18" charset="0"/>
              </a:rPr>
              <a:t>He was occupied with work.</a:t>
            </a:r>
          </a:p>
          <a:p>
            <a:r>
              <a:rPr lang="hi-IN" dirty="0">
                <a:latin typeface="Cambria" panose="02040503050406030204" pitchFamily="18" charset="0"/>
              </a:rPr>
              <a:t>उन पर ज़िम्मेदारियों का बोझ था</a:t>
            </a:r>
            <a:endParaRPr lang="en-US" dirty="0">
              <a:latin typeface="Cambria" panose="02040503050406030204" pitchFamily="18" charset="0"/>
            </a:endParaRPr>
          </a:p>
          <a:p>
            <a:r>
              <a:rPr lang="en-US" dirty="0">
                <a:latin typeface="Cambria" panose="02040503050406030204" pitchFamily="18" charset="0"/>
              </a:rPr>
              <a:t>They were burdened with responsibilities.</a:t>
            </a:r>
          </a:p>
          <a:p>
            <a:r>
              <a:rPr lang="hi-IN" dirty="0">
                <a:latin typeface="Cambria" panose="02040503050406030204" pitchFamily="18" charset="0"/>
              </a:rPr>
              <a:t>वह एक मेले में माता-पिता से खो गई थी</a:t>
            </a:r>
            <a:endParaRPr lang="en-US" dirty="0">
              <a:latin typeface="Cambria" panose="02040503050406030204" pitchFamily="18" charset="0"/>
            </a:endParaRPr>
          </a:p>
          <a:p>
            <a:r>
              <a:rPr lang="en-US" dirty="0">
                <a:latin typeface="Cambria" panose="02040503050406030204" pitchFamily="18" charset="0"/>
              </a:rPr>
              <a:t>she was lost by parents in a fair. </a:t>
            </a:r>
          </a:p>
        </p:txBody>
      </p:sp>
    </p:spTree>
    <p:extLst>
      <p:ext uri="{BB962C8B-B14F-4D97-AF65-F5344CB8AC3E}">
        <p14:creationId xmlns:p14="http://schemas.microsoft.com/office/powerpoint/2010/main" val="2877706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8ED8996-FD14-A071-8AAC-94D5AB073FAE}"/>
              </a:ext>
            </a:extLst>
          </p:cNvPr>
          <p:cNvSpPr txBox="1"/>
          <p:nvPr/>
        </p:nvSpPr>
        <p:spPr>
          <a:xfrm>
            <a:off x="3833590" y="114999"/>
            <a:ext cx="47649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Cambria" panose="02040503050406030204" pitchFamily="18" charset="0"/>
              </a:rPr>
              <a:t>USE CODE - UMLIVE</a:t>
            </a:r>
          </a:p>
        </p:txBody>
      </p:sp>
      <p:pic>
        <p:nvPicPr>
          <p:cNvPr id="5" name="Picture 4" descr="A person standing in front of a poster&#10;&#10;Description automatically generated">
            <a:extLst>
              <a:ext uri="{FF2B5EF4-FFF2-40B4-BE49-F238E27FC236}">
                <a16:creationId xmlns:a16="http://schemas.microsoft.com/office/drawing/2014/main" id="{F3CC5D14-A352-DB9A-991D-0C44DA458B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3710" y="1326085"/>
            <a:ext cx="8440615" cy="537722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739B603-9199-A8B1-608D-DB65556E238B}"/>
              </a:ext>
            </a:extLst>
          </p:cNvPr>
          <p:cNvSpPr txBox="1"/>
          <p:nvPr/>
        </p:nvSpPr>
        <p:spPr>
          <a:xfrm>
            <a:off x="3183643" y="822885"/>
            <a:ext cx="75969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ambria" panose="02040503050406030204" pitchFamily="18" charset="0"/>
              </a:rPr>
              <a:t>In case of queries and assistance , please call on: 080-49801280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2155FCA-0AB2-956F-CE87-9A2BB5455D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3710" y="6026511"/>
            <a:ext cx="8354990" cy="6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9191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</TotalTime>
  <Words>175</Words>
  <Application>Microsoft Macintosh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Algerian</vt:lpstr>
      <vt:lpstr>Arial</vt:lpstr>
      <vt:lpstr>Calibri</vt:lpstr>
      <vt:lpstr>Calibri Light</vt:lpstr>
      <vt:lpstr>Cambria</vt:lpstr>
      <vt:lpstr>Office Theme</vt:lpstr>
      <vt:lpstr>SPOKEN ENGLISH </vt:lpstr>
      <vt:lpstr>PowerPoint Presentation</vt:lpstr>
      <vt:lpstr>IS/AM/ARE+ V3</vt:lpstr>
      <vt:lpstr>PowerPoint Presentation</vt:lpstr>
      <vt:lpstr>PowerPoint Presentation</vt:lpstr>
      <vt:lpstr>Was/ were + v3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msoft9671</cp:lastModifiedBy>
  <cp:revision>40</cp:revision>
  <dcterms:created xsi:type="dcterms:W3CDTF">2024-03-14T08:08:01Z</dcterms:created>
  <dcterms:modified xsi:type="dcterms:W3CDTF">2024-05-28T09:04:31Z</dcterms:modified>
</cp:coreProperties>
</file>